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8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A0CE18-9EF6-CE9E-63C0-39602F3AC0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9708D7-1F74-92B3-3E46-23C135677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78A5E9-08EE-51A5-E757-EC1B15B11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354053-7C06-1D03-DCE9-8F508939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CD5275-8A59-3357-4915-3D131868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4772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5DE914-906C-7F31-E996-FC1179680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2724809-8000-A0A3-839D-C3F7E419C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6C8169-2FDD-6CF2-2927-179D88F42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EA9970-EFDC-754B-8738-556DCAF8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BB31DC-3389-86D2-EDC2-A8351CB31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373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864C9DF-7A5C-2495-C265-89BDD28A95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560AD93-4197-CE8D-F973-9B12A879A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E09F93-2BEC-AAC4-3148-47A03D0EE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149284-846D-BCDA-C8C3-2E58E7D8E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E520A5-0CB3-9C9F-F4D6-0D36A7CD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109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9B4504-548D-4156-C769-987B59283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B081B0-E169-336F-EFEC-93E77C751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078EEC-6391-67A7-726D-2290C32CD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9274A4-FD54-1EEF-EC6D-CF4FC6848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6B4CDF-CBEB-5192-6B9C-59455F56B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969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EAC400-8D75-560F-A70C-80DA5F196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CDE49A-D80A-331A-895F-9605CB612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F5C906-DA94-A15D-32FD-899235FC3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0E35BD-4AD4-0E89-642D-8AA068A5C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919A21-91E1-2BE2-FAC0-119C0075C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552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128F5F-B770-A37B-C3C1-ADA27EDB3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7D083D-060D-76C5-563F-B3246BDAE1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C3D2066-D2A2-AD7B-B69C-F43D8529F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1110DE-6C7B-1FBE-DF12-18812B52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D96591-C19A-F9A0-3F8F-8074FF253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B3D8FE-3079-3AF9-9A3A-2B7151A3E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670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B6A600-D89E-A92D-9DA2-CC1470C16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33712D-8081-4197-7E4B-07E5651F5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B67DBE-721B-B4E3-04D0-0155AF749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409EBBE-447A-E045-6365-0C7B0410C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0234BE5-3D43-13AD-7D01-1167933950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98E6096-2F65-08F1-E1B4-C5525EAE7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BA8B3E2-D274-783C-6591-C516C2F61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0069E75-DB6A-1D6F-38EA-269046FA3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557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F8BA35-B41C-B866-343B-2F8BEC4F9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36F3A21-8C1D-766C-20CC-24869DDB3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C00AE8-5C96-6F25-4D80-02ED4FC10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2B91A18-1907-C6B8-A9F8-19D14539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2603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5BBF034-721C-BADC-F758-56A33735F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AF64CAC-8095-773D-BC5E-3214B4B88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CB05ACC-73FF-504C-2C87-6C2E8D267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479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D91B5D-6579-63FE-CAFD-E4547D4CF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EC045B-F5B0-A85B-2ECD-A4102FD17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A33BE2-B615-7775-A42B-7F31926E9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3AFD20-98E0-E867-8C92-61F77DF7B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024F3A-A701-B72B-0468-BF9AE3296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EEB011-11C8-64E4-7E7B-F0646605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514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65D7C4-91FA-CFC3-37F2-FC0263806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48E047-4A27-3D1A-6ADE-8449F017E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A7AF7E-D21A-B7A0-7E1A-3EDD05210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ED7794-63E0-E7FF-7EBC-8F038C4B5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E274A5-A24F-9509-2158-8A53B00C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DB3889-0783-D349-55ED-81947EC1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039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Imagen que contiene Icono&#10;&#10;Descripción generada automáticamente">
            <a:extLst>
              <a:ext uri="{FF2B5EF4-FFF2-40B4-BE49-F238E27FC236}">
                <a16:creationId xmlns:a16="http://schemas.microsoft.com/office/drawing/2014/main" id="{7B246C61-8339-C6B8-829D-21DAF31D4BA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3D8F845-57E3-467C-0BB8-A29D5361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672A02-B068-0C3A-B856-980FA0ED80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33DC43-B773-68AB-2043-8E03344EAD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FFCAEA-E75E-4524-9620-4CD9222AB383}" type="datetimeFigureOut">
              <a:rPr lang="es-ES" smtClean="0"/>
              <a:t>02/07/2024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87A4C8-A44E-926E-9E9F-B7B7A5115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08E6A1-14A1-9616-F742-1C2FF79146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A1948C-B557-4749-B07B-68E905B76BA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0620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3F9893-B6A7-10DD-BD7C-99E400FF74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1A3488-DB9C-9D3C-0E50-7E6F91F8E2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26789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 rubio</dc:creator>
  <cp:lastModifiedBy>victor rubio</cp:lastModifiedBy>
  <cp:revision>2</cp:revision>
  <dcterms:created xsi:type="dcterms:W3CDTF">2024-07-02T09:10:22Z</dcterms:created>
  <dcterms:modified xsi:type="dcterms:W3CDTF">2024-07-02T12:41:22Z</dcterms:modified>
</cp:coreProperties>
</file>